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269" r:id="rId3"/>
    <p:sldId id="256" r:id="rId4"/>
    <p:sldId id="257" r:id="rId5"/>
    <p:sldId id="258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9" r:id="rId28"/>
    <p:sldId id="292" r:id="rId29"/>
    <p:sldId id="293" r:id="rId30"/>
    <p:sldId id="294" r:id="rId31"/>
    <p:sldId id="295" r:id="rId32"/>
    <p:sldId id="296" r:id="rId33"/>
    <p:sldId id="297" r:id="rId34"/>
    <p:sldId id="298" r:id="rId3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8" userDrawn="1">
          <p15:clr>
            <a:srgbClr val="A4A3A4"/>
          </p15:clr>
        </p15:guide>
        <p15:guide id="2" pos="4752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orient="horz" pos="6192" userDrawn="1">
          <p15:clr>
            <a:srgbClr val="A4A3A4"/>
          </p15:clr>
        </p15:guide>
        <p15:guide id="5" pos="2448" userDrawn="1">
          <p15:clr>
            <a:srgbClr val="A4A3A4"/>
          </p15:clr>
        </p15:guide>
        <p15:guide id="6" orient="horz" pos="31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856" y="96"/>
      </p:cViewPr>
      <p:guideLst>
        <p:guide pos="168"/>
        <p:guide pos="4752"/>
        <p:guide orient="horz" pos="144"/>
        <p:guide orient="horz" pos="6192"/>
        <p:guide pos="2448"/>
        <p:guide orient="horz" pos="3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8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5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0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64511-B641-4269-BBA3-32995C100DC4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4C817167-F3E6-48D4-96F7-156EBC0F4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68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924117-8F74-4C84-BE41-B8FCF207A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207">
            <a:off x="615659" y="610312"/>
            <a:ext cx="1734226" cy="21221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5BA156-BC1D-4BE5-916B-B2AF40416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1674">
            <a:off x="2243924" y="1186384"/>
            <a:ext cx="1452025" cy="1654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2A802E-1CB1-4AF5-BC74-395015DAA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6721">
            <a:off x="2377638" y="3202703"/>
            <a:ext cx="1485470" cy="16922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437118-7A54-4ACD-BBDB-75F656025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9" y="2355149"/>
            <a:ext cx="1072989" cy="12223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433F39-5CEF-489A-95C2-8CBC863E1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232" y="3067488"/>
            <a:ext cx="905767" cy="10318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9B097B-0DE0-4188-B4B4-1F0F146C3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65" y="3525991"/>
            <a:ext cx="1371236" cy="15621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4A6112-37E1-4AE1-935A-44796CD43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901" y="452889"/>
            <a:ext cx="3767655" cy="46394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A5C0CE-C403-4D1B-BECA-C6EA1844E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52" y="5190342"/>
            <a:ext cx="3767655" cy="46394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879E2F-288A-41B5-BFF5-545516AC7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0097" y="5029200"/>
            <a:ext cx="3682303" cy="312751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152CBA2-4AAE-401B-9B09-30200BC17D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3002" y="5019784"/>
            <a:ext cx="908383" cy="10303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9E12AA-BFF3-4FF9-B16B-D62C7E3788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1248" y="4720527"/>
            <a:ext cx="908383" cy="10303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6D16F60-1EFB-4193-8AAF-8E1B2A6131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0569" y="4492135"/>
            <a:ext cx="908383" cy="10303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DDF384-7D8A-425A-A193-D0CA8A537E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4307" y="8389022"/>
            <a:ext cx="908383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29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726044"/>
              </p:ext>
            </p:extLst>
          </p:nvPr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DA157B2-FDE2-4E27-B9AB-0BCA11D5C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25" y="1432714"/>
            <a:ext cx="3171448" cy="2824171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7079761-E88F-453A-8FF8-4AC2F9683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25" y="5708206"/>
            <a:ext cx="3150623" cy="308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05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Decorate the cauldron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9B7F127-6AEC-4145-8E1E-832A6D46F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4" y="1396915"/>
            <a:ext cx="6784852" cy="602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22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91E5D9E-753B-4299-B123-502F15018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535">
            <a:off x="459920" y="769400"/>
            <a:ext cx="2581153" cy="22921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984F5C-0E80-4EDD-8E23-AB27B5DAF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57">
            <a:off x="2059975" y="2813675"/>
            <a:ext cx="1773050" cy="1639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8289E-A0B6-4341-8B1D-D8FAE834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3269">
            <a:off x="598600" y="3584482"/>
            <a:ext cx="1424611" cy="13170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E5EB40-0959-4C1F-9013-F320580CC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307" y="536059"/>
            <a:ext cx="3889585" cy="44931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A3DB14-976D-46DE-BC99-A51BE1C04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19" y="5149686"/>
            <a:ext cx="3889585" cy="44931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7B7C250-39CD-4C53-B503-32FB11A21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4806786"/>
            <a:ext cx="2987299" cy="27617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167A189-3443-4367-A3BB-B5B28EB3E1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62581">
            <a:off x="2585768" y="4493453"/>
            <a:ext cx="1658256" cy="15729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317414A-7A29-4398-9E95-74C994EAB8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9761" y="7266529"/>
            <a:ext cx="1822862" cy="17436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1A1BFD5-E1D9-4BA5-811B-16D43222D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2068" y="4277882"/>
            <a:ext cx="1822862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84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B49F765-BE36-4EEE-9472-338325E70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30" y="1409267"/>
            <a:ext cx="3233039" cy="287106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52E96BC-449D-45B0-9B90-FDDC6FF84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3" y="5831245"/>
            <a:ext cx="2106172" cy="273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33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a face for Frankenstein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7A977D3-2D32-4357-B3DA-18464D644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618650"/>
            <a:ext cx="7387339" cy="72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46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F2E15FC-9F93-4FD6-ADB2-8FA7D2257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7224">
            <a:off x="546819" y="750788"/>
            <a:ext cx="2481077" cy="24274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4F4629-0FF1-4481-8FAC-61611E2B9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595">
            <a:off x="1927571" y="3033502"/>
            <a:ext cx="1964063" cy="1941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919B1E-3C05-421B-AF5E-4E3F36CDE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11971">
            <a:off x="66019" y="3057119"/>
            <a:ext cx="2234000" cy="223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110C6B-9A67-45CB-B5FA-B37A50A12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650" y="730919"/>
            <a:ext cx="2727085" cy="2727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AB597A-7295-4556-8304-0F86B41F98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448" y="424592"/>
            <a:ext cx="5072312" cy="53283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313C61-8AB2-48B6-9C14-8E038A235F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8911" y="4953136"/>
            <a:ext cx="5072312" cy="5328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927294-8E38-4578-9F4E-529E7A647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7452" y="4910610"/>
            <a:ext cx="3115326" cy="3078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12BE08-A20A-4E52-B59E-4DBF41FA0C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7127" y="5445212"/>
            <a:ext cx="2731245" cy="27251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673B84-8381-4777-9326-B7B65E6202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8406" y="6815924"/>
            <a:ext cx="2731245" cy="27251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6028B2-20ED-4959-A93C-00F57A2A37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06692">
            <a:off x="2355299" y="3853865"/>
            <a:ext cx="2731245" cy="27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675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E188D831-8FA1-44A7-AB18-5C681F16A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66" y="1196821"/>
            <a:ext cx="1725934" cy="3295958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1943D31-E6D1-4B8F-B17D-CB670C294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0" y="5976632"/>
            <a:ext cx="2576580" cy="263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30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Decorate the moon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723EED5-6151-4C45-B5C6-2F68CE0B8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0" y="1819074"/>
            <a:ext cx="6284979" cy="642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90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CFBDD3F-FCDC-4172-9262-A9283C8A0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4117">
            <a:off x="512095" y="815576"/>
            <a:ext cx="2333019" cy="23832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4E4D83-A214-4FC5-901C-495A6FB73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8969">
            <a:off x="1897244" y="2955845"/>
            <a:ext cx="1988956" cy="2004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776382-C9F1-4D1B-B003-5915024CC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78703">
            <a:off x="424044" y="3231056"/>
            <a:ext cx="1709556" cy="17228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2C335C-D9C1-43B5-9489-727CFA749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903" y="1073363"/>
            <a:ext cx="929118" cy="936334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1C1B3BCB-7C64-4936-AC16-4FB5CA29E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4117">
            <a:off x="4010426" y="770300"/>
            <a:ext cx="2333019" cy="238323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7856728-F799-4AD6-98B7-F393CE4C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8969">
            <a:off x="5395575" y="2910569"/>
            <a:ext cx="1988956" cy="200440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7CBDDE9-C74E-4D93-A788-7AE919B38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78703">
            <a:off x="3922375" y="3185780"/>
            <a:ext cx="1709556" cy="17228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4FE0123-5F80-468C-B2EE-3E52DD656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234" y="1028087"/>
            <a:ext cx="929118" cy="9363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83C288F-CB15-45EE-BA9A-FFE910AB5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47" y="4909140"/>
            <a:ext cx="4170025" cy="49198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65C9A05-78A8-4678-9198-F875FB35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323" y="4845619"/>
            <a:ext cx="3139712" cy="31640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AFA8DA1-7C64-4BEF-84B1-A49D602FB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3455" y="5067300"/>
            <a:ext cx="932769" cy="9388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4032D14-CE50-4D09-B9E1-F6AEA3807A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15" y="4559767"/>
            <a:ext cx="932769" cy="93886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03A46C-DEF6-46DC-AD73-BADF987AF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3460" y="7816009"/>
            <a:ext cx="932769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505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90F601B-8798-4D32-A90E-94F257921782}"/>
              </a:ext>
            </a:extLst>
          </p:cNvPr>
          <p:cNvSpPr txBox="1"/>
          <p:nvPr/>
        </p:nvSpPr>
        <p:spPr>
          <a:xfrm>
            <a:off x="266700" y="511232"/>
            <a:ext cx="7277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ebas Neue" panose="020B0606020202050201" pitchFamily="34" charset="0"/>
              </a:rPr>
              <a:t>Halloween Activity Book For Kids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C1FBBF-F9E6-4F0C-A8B1-4AE22DE7C321}"/>
              </a:ext>
            </a:extLst>
          </p:cNvPr>
          <p:cNvSpPr txBox="1"/>
          <p:nvPr/>
        </p:nvSpPr>
        <p:spPr>
          <a:xfrm>
            <a:off x="1880753" y="8085791"/>
            <a:ext cx="4087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Bebas Neue" panose="020B0606020202050201" pitchFamily="34" charset="0"/>
              </a:rPr>
              <a:t>This book belongs to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19D71CB-2DF0-444A-9B1E-6C3B1303E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26196"/>
              </p:ext>
            </p:extLst>
          </p:nvPr>
        </p:nvGraphicFramePr>
        <p:xfrm>
          <a:off x="947305" y="9176328"/>
          <a:ext cx="587778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789">
                  <a:extLst>
                    <a:ext uri="{9D8B030D-6E8A-4147-A177-3AD203B41FA5}">
                      <a16:colId xmlns:a16="http://schemas.microsoft.com/office/drawing/2014/main" val="1830674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849882"/>
                  </a:ext>
                </a:extLst>
              </a:tr>
            </a:tbl>
          </a:graphicData>
        </a:graphic>
      </p:graphicFrame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431802-95AC-4324-A30E-6ACEEF7ED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45" y="2693322"/>
            <a:ext cx="7131309" cy="453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08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C6BF51F7-A365-48BA-A4C4-F1D1BCB8F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3" y="5504338"/>
            <a:ext cx="3462535" cy="339312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46B96F2A-3B1F-4B7F-89BA-6110CB2C6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32" y="1123948"/>
            <a:ext cx="2464392" cy="339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94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a face for the witch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51D76C2-EA27-45B2-9B7F-F052303BB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2581"/>
            <a:ext cx="7772400" cy="719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70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52EA0CC-3172-4136-B6CD-8B1692FF0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7629">
            <a:off x="81785" y="825979"/>
            <a:ext cx="2478029" cy="22933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BA4090-DBBD-4820-93FA-9A6B6792C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30714">
            <a:off x="2011820" y="2054723"/>
            <a:ext cx="2170677" cy="2104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5BC0D7-3993-47B8-863C-ABA10EF6A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9769">
            <a:off x="399658" y="3034710"/>
            <a:ext cx="2159962" cy="20938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546F13-F3CD-41B8-98A3-D30A5B18B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413" y="428540"/>
            <a:ext cx="4871126" cy="49747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458F86-13FA-46B4-80F1-F2010B2B8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463" y="5016546"/>
            <a:ext cx="4871126" cy="49747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9D2AC-1617-4952-9A91-449289135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682" y="4821828"/>
            <a:ext cx="3188484" cy="30909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980879-84F6-49C7-BCF1-5D1AA2485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395" y="5666375"/>
            <a:ext cx="3023878" cy="30299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C4E221-0380-47A0-ADAD-312DDC5428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28985">
            <a:off x="1602202" y="3759597"/>
            <a:ext cx="3023878" cy="30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11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9CCAB71A-5427-4657-B78B-7AA9EB02E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22" y="1111249"/>
            <a:ext cx="3746255" cy="3467101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4A1205A-C690-44B6-84F8-C30022CF6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910" y="5603206"/>
            <a:ext cx="2128957" cy="319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99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Decorate the spider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360240A-8BAE-4C33-B28F-25C6920E8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3" y="1016000"/>
            <a:ext cx="7048500" cy="866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26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9F979058-C2C3-4012-BF03-5AED8917A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467">
            <a:off x="351025" y="993692"/>
            <a:ext cx="2487034" cy="1994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836B9D-9113-4AC9-970D-F7C405909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80265">
            <a:off x="1998850" y="2467692"/>
            <a:ext cx="1912750" cy="17097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331690-7590-4F39-AD70-C68E45BEB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44" y="3152085"/>
            <a:ext cx="1796809" cy="1606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9C26FB-1FF7-4509-8448-87575E37B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3682">
            <a:off x="1740005" y="3877099"/>
            <a:ext cx="1505883" cy="13460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DF24C5-5DBE-431A-91BE-9BB8C8A58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427" y="655709"/>
            <a:ext cx="4115157" cy="47735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8B895E-FE04-4D1C-AB87-7D184C825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51" y="5106620"/>
            <a:ext cx="4115157" cy="47735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FEE9AF-EF1D-4E78-8392-7E8706D71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745" y="4831509"/>
            <a:ext cx="2987299" cy="26702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BFA510-5AFB-4F62-83BD-39A4BB2CF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525" y="6106001"/>
            <a:ext cx="2530059" cy="24629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9D7C1D-EFCA-42F4-895C-D0BCA0C07A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6542" y="4537627"/>
            <a:ext cx="1798476" cy="16094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DE08C6A-3F9F-44A2-8F69-27343CC205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1075" y="7501788"/>
            <a:ext cx="1798476" cy="16094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B2A14FC-8428-4A21-A84C-30DFB8FB8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3682">
            <a:off x="235921" y="4552322"/>
            <a:ext cx="1505883" cy="13460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9F4AF54-9504-4F42-A4B0-E290FC65E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3682">
            <a:off x="6158111" y="5037626"/>
            <a:ext cx="1505883" cy="134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244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76DB2E97-77FE-4493-9980-ECC0D8294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4" y="1231900"/>
            <a:ext cx="3254240" cy="3359148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561ADC12-F839-49ED-989F-9C401D2FCF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0" y="5570405"/>
            <a:ext cx="2695440" cy="325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01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66700" y="3118708"/>
            <a:ext cx="7277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ebas Neue" panose="020B0606020202050201" pitchFamily="34" charset="0"/>
              </a:rPr>
              <a:t>Puzzle answer key</a:t>
            </a:r>
          </a:p>
        </p:txBody>
      </p:sp>
    </p:spTree>
    <p:extLst>
      <p:ext uri="{BB962C8B-B14F-4D97-AF65-F5344CB8AC3E}">
        <p14:creationId xmlns:p14="http://schemas.microsoft.com/office/powerpoint/2010/main" val="3121549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792235-22B8-46FC-8760-EFD32FB33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2223">
            <a:off x="526475" y="734006"/>
            <a:ext cx="2566590" cy="25936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26B976-7BB9-45C6-874E-FB6028D07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2196">
            <a:off x="2337127" y="2633843"/>
            <a:ext cx="1564586" cy="1573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655B0C-E2C6-4F70-A510-8F6D627CE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42425">
            <a:off x="266700" y="3036659"/>
            <a:ext cx="1186051" cy="11928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86FD98-44B6-405C-8FAB-A39703D97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96220">
            <a:off x="1191142" y="3367176"/>
            <a:ext cx="1681794" cy="168821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63987E9-8B68-4928-830F-B73B9F550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498" y="3840429"/>
            <a:ext cx="1058281" cy="10582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835C6E2-A192-4FAB-BBFB-3ACE68E65D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724" y="4060707"/>
            <a:ext cx="1058282" cy="105828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E432E18-906B-4538-A1E7-DBAA38F755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0415" y="422379"/>
            <a:ext cx="4090771" cy="48833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5E4472-8D68-4A6C-BBA3-FEA2A8453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566" y="4835297"/>
            <a:ext cx="4090771" cy="48833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2EE787-87A8-4623-B7ED-0D68D3635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5764" y="4414285"/>
            <a:ext cx="3194581" cy="320677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F47001-4396-4C7F-8D9F-4A1152746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151" y="6185677"/>
            <a:ext cx="2182557" cy="21825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D644097-90FD-40EE-A43F-4798BEC07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3782" y="4734886"/>
            <a:ext cx="1475360" cy="14753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6A070F1-4D3F-4C8E-9E20-867456086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184" y="7109029"/>
            <a:ext cx="1475360" cy="14753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02F1884-DC15-4A36-81CA-74A8074A5C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208" y="4984835"/>
            <a:ext cx="1054699" cy="10607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672D4A3-D7A6-447E-959C-EFE15E6E53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827" y="4872184"/>
            <a:ext cx="1054699" cy="10607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0A71623-A940-4949-BBAB-EAC8266D56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7061" y="6177177"/>
            <a:ext cx="1054699" cy="10607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934737-46AD-408B-AAF5-95EACEBCE9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226266">
            <a:off x="6430008" y="5655279"/>
            <a:ext cx="1054699" cy="10607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659EF6B-DBF2-49FA-B87D-6B7BB7D1E8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627772">
            <a:off x="2064721" y="4588591"/>
            <a:ext cx="1054699" cy="10607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3C2DCDC-104B-4F06-B069-380E970363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7923" y="1620332"/>
            <a:ext cx="1054699" cy="10607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6A80C2-4B42-40D0-8CB9-1077832C76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0650" y="1690166"/>
            <a:ext cx="1054699" cy="10607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65448D-6854-4CE1-B00C-5B76A67E967D}"/>
              </a:ext>
            </a:extLst>
          </p:cNvPr>
          <p:cNvSpPr txBox="1"/>
          <p:nvPr/>
        </p:nvSpPr>
        <p:spPr>
          <a:xfrm>
            <a:off x="5338544" y="8368234"/>
            <a:ext cx="1925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FF0000"/>
                </a:solidFill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30725929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8521A95E-A01D-442F-9D81-715AE9635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9" y="186757"/>
            <a:ext cx="4889500" cy="4273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94E01B-FE6E-4E89-A8A9-7BB3E47D0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86246" y="2782273"/>
            <a:ext cx="4192895" cy="36648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C1ADD8-95FA-4D6A-B63D-30C363961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300" y="428540"/>
            <a:ext cx="3041608" cy="26585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6F8037-F333-4AB9-BC7A-92D6DAC8C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92" y="3330188"/>
            <a:ext cx="3042168" cy="2664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99979E-CCE9-4C7A-9765-5F1AC43E4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61" y="5356194"/>
            <a:ext cx="4889416" cy="42736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99D191-8A6C-4CC6-8F87-E9CA88946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727" y="5764100"/>
            <a:ext cx="2759312" cy="24143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64EBAB-E6FB-43A7-BAD5-9E3F6A3FBE7E}"/>
              </a:ext>
            </a:extLst>
          </p:cNvPr>
          <p:cNvSpPr txBox="1"/>
          <p:nvPr/>
        </p:nvSpPr>
        <p:spPr>
          <a:xfrm>
            <a:off x="5321300" y="8382000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575153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a face to make a jack-o-lantern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FC9795-5AB6-4014-8019-B2CDBF0FC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96" y="1765130"/>
            <a:ext cx="6763608" cy="729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900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924117-8F74-4C84-BE41-B8FCF207A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207">
            <a:off x="615659" y="610312"/>
            <a:ext cx="1734226" cy="21221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5BA156-BC1D-4BE5-916B-B2AF40416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1674">
            <a:off x="2243924" y="1186384"/>
            <a:ext cx="1452025" cy="1654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2A802E-1CB1-4AF5-BC74-395015DAA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6721">
            <a:off x="2377638" y="3202703"/>
            <a:ext cx="1485470" cy="16922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437118-7A54-4ACD-BBDB-75F656025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9" y="2355149"/>
            <a:ext cx="1072989" cy="12223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433F39-5CEF-489A-95C2-8CBC863E1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232" y="3067488"/>
            <a:ext cx="905767" cy="10318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9B097B-0DE0-4188-B4B4-1F0F146C3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65" y="3525991"/>
            <a:ext cx="1371236" cy="15621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4A6112-37E1-4AE1-935A-44796CD43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901" y="452889"/>
            <a:ext cx="3767655" cy="46394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A5C0CE-C403-4D1B-BECA-C6EA1844E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52" y="5190342"/>
            <a:ext cx="3767655" cy="46394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879E2F-288A-41B5-BFF5-545516AC7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0097" y="5029200"/>
            <a:ext cx="3682303" cy="312751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152CBA2-4AAE-401B-9B09-30200BC17D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3002" y="5019784"/>
            <a:ext cx="908383" cy="10303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9E12AA-BFF3-4FF9-B16B-D62C7E3788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1248" y="4720527"/>
            <a:ext cx="908383" cy="10303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6D16F60-1EFB-4193-8AAF-8E1B2A6131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0569" y="4492135"/>
            <a:ext cx="908383" cy="10303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DDF384-7D8A-425A-A193-D0CA8A537E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4307" y="8389022"/>
            <a:ext cx="908383" cy="10303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9AA792-565F-4ADF-A534-C05401EDC322}"/>
              </a:ext>
            </a:extLst>
          </p:cNvPr>
          <p:cNvSpPr txBox="1"/>
          <p:nvPr/>
        </p:nvSpPr>
        <p:spPr>
          <a:xfrm>
            <a:off x="5321300" y="8389022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778107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91E5D9E-753B-4299-B123-502F15018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535">
            <a:off x="459920" y="769400"/>
            <a:ext cx="2581153" cy="22921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984F5C-0E80-4EDD-8E23-AB27B5DAF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57">
            <a:off x="2059975" y="2813675"/>
            <a:ext cx="1773050" cy="1639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8289E-A0B6-4341-8B1D-D8FAE834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3269">
            <a:off x="598600" y="3584482"/>
            <a:ext cx="1424611" cy="13170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E5EB40-0959-4C1F-9013-F320580CC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307" y="536059"/>
            <a:ext cx="3889585" cy="44931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A3DB14-976D-46DE-BC99-A51BE1C04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19" y="5149686"/>
            <a:ext cx="3889585" cy="44931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7B7C250-39CD-4C53-B503-32FB11A21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4806786"/>
            <a:ext cx="2987299" cy="27617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167A189-3443-4367-A3BB-B5B28EB3E1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62581">
            <a:off x="2585768" y="4493453"/>
            <a:ext cx="1658256" cy="15729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317414A-7A29-4398-9E95-74C994EAB8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9761" y="7266529"/>
            <a:ext cx="1822862" cy="17436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1A1BFD5-E1D9-4BA5-811B-16D43222D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2068" y="4277882"/>
            <a:ext cx="1822862" cy="17436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A6C6C1-F9E5-44F1-AF9B-0AA127CA7C53}"/>
              </a:ext>
            </a:extLst>
          </p:cNvPr>
          <p:cNvSpPr txBox="1"/>
          <p:nvPr/>
        </p:nvSpPr>
        <p:spPr>
          <a:xfrm>
            <a:off x="5321300" y="8318500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7437447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F2E15FC-9F93-4FD6-ADB2-8FA7D2257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7224">
            <a:off x="546819" y="750788"/>
            <a:ext cx="2481077" cy="24274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4F4629-0FF1-4481-8FAC-61611E2B9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595">
            <a:off x="1927571" y="3033502"/>
            <a:ext cx="1964063" cy="1941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919B1E-3C05-421B-AF5E-4E3F36CDE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11971">
            <a:off x="66019" y="3057119"/>
            <a:ext cx="2234000" cy="223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110C6B-9A67-45CB-B5FA-B37A50A12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650" y="730919"/>
            <a:ext cx="2727085" cy="2727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AB597A-7295-4556-8304-0F86B41F98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448" y="424592"/>
            <a:ext cx="5072312" cy="53283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313C61-8AB2-48B6-9C14-8E038A235F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8911" y="4953136"/>
            <a:ext cx="5072312" cy="53283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927294-8E38-4578-9F4E-529E7A647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7452" y="4910610"/>
            <a:ext cx="3115326" cy="3078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12BE08-A20A-4E52-B59E-4DBF41FA0C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7127" y="5445212"/>
            <a:ext cx="2731245" cy="27251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673B84-8381-4777-9326-B7B65E6202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8406" y="6815924"/>
            <a:ext cx="2731245" cy="27251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6028B2-20ED-4959-A93C-00F57A2A37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06692">
            <a:off x="2355299" y="3853865"/>
            <a:ext cx="2731245" cy="27251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3E0687-0A9A-4D59-B8CF-19A52F4A5DE1}"/>
              </a:ext>
            </a:extLst>
          </p:cNvPr>
          <p:cNvSpPr txBox="1"/>
          <p:nvPr/>
        </p:nvSpPr>
        <p:spPr>
          <a:xfrm>
            <a:off x="5321300" y="8356600"/>
            <a:ext cx="1992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6909161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CFBDD3F-FCDC-4172-9262-A9283C8A0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4117">
            <a:off x="512095" y="815576"/>
            <a:ext cx="2333019" cy="23832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4E4D83-A214-4FC5-901C-495A6FB73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8969">
            <a:off x="1897244" y="2955845"/>
            <a:ext cx="1988956" cy="2004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776382-C9F1-4D1B-B003-5915024CC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78703">
            <a:off x="424044" y="3231056"/>
            <a:ext cx="1709556" cy="17228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2C335C-D9C1-43B5-9489-727CFA749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903" y="1073363"/>
            <a:ext cx="929118" cy="936334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1C1B3BCB-7C64-4936-AC16-4FB5CA29E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4117">
            <a:off x="4010426" y="770300"/>
            <a:ext cx="2333019" cy="238323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7856728-F799-4AD6-98B7-F393CE4C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8969">
            <a:off x="5395575" y="2910569"/>
            <a:ext cx="1988956" cy="200440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7CBDDE9-C74E-4D93-A788-7AE919B38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78703">
            <a:off x="3922375" y="3185780"/>
            <a:ext cx="1709556" cy="17228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4FE0123-5F80-468C-B2EE-3E52DD656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234" y="1028087"/>
            <a:ext cx="929118" cy="9363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83C288F-CB15-45EE-BA9A-FFE910AB5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47" y="4909140"/>
            <a:ext cx="4170025" cy="49198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65C9A05-78A8-4678-9198-F875FB35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323" y="4845619"/>
            <a:ext cx="3139712" cy="31640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AFA8DA1-7C64-4BEF-84B1-A49D602FB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3455" y="5067300"/>
            <a:ext cx="932769" cy="9388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4032D14-CE50-4D09-B9E1-F6AEA3807A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15" y="4559767"/>
            <a:ext cx="932769" cy="93886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03A46C-DEF6-46DC-AD73-BADF987AF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3460" y="7816009"/>
            <a:ext cx="932769" cy="9388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E1551E-BAA8-44E6-A681-98DEA585888E}"/>
              </a:ext>
            </a:extLst>
          </p:cNvPr>
          <p:cNvSpPr txBox="1"/>
          <p:nvPr/>
        </p:nvSpPr>
        <p:spPr>
          <a:xfrm>
            <a:off x="5283200" y="8293100"/>
            <a:ext cx="2044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337591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52EA0CC-3172-4136-B6CD-8B1692FF0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7629">
            <a:off x="81785" y="825979"/>
            <a:ext cx="2478029" cy="22933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BA4090-DBBD-4820-93FA-9A6B6792C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30714">
            <a:off x="2011820" y="2054723"/>
            <a:ext cx="2170677" cy="2104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5BC0D7-3993-47B8-863C-ABA10EF6A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29769">
            <a:off x="399658" y="3034710"/>
            <a:ext cx="2159962" cy="20938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546F13-F3CD-41B8-98A3-D30A5B18B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413" y="428540"/>
            <a:ext cx="4871126" cy="49747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458F86-13FA-46B4-80F1-F2010B2B8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463" y="5016546"/>
            <a:ext cx="4871126" cy="49747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9D2AC-1617-4952-9A91-449289135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682" y="4821828"/>
            <a:ext cx="3188484" cy="30909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980879-84F6-49C7-BCF1-5D1AA2485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395" y="5666375"/>
            <a:ext cx="3023878" cy="30299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C4E221-0380-47A0-ADAD-312DDC5428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28985">
            <a:off x="1602202" y="3759597"/>
            <a:ext cx="3023878" cy="30299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332B50-C680-4EA0-8920-09B3A03CB585}"/>
              </a:ext>
            </a:extLst>
          </p:cNvPr>
          <p:cNvSpPr txBox="1"/>
          <p:nvPr/>
        </p:nvSpPr>
        <p:spPr>
          <a:xfrm>
            <a:off x="5359400" y="8318500"/>
            <a:ext cx="1968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03137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792235-22B8-46FC-8760-EFD32FB33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2223">
            <a:off x="526475" y="734006"/>
            <a:ext cx="2566590" cy="25936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526B976-7BB9-45C6-874E-FB6028D07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2196">
            <a:off x="2337127" y="2633843"/>
            <a:ext cx="1564586" cy="1573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655B0C-E2C6-4F70-A510-8F6D627CE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42425">
            <a:off x="266700" y="3036659"/>
            <a:ext cx="1186051" cy="11928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86FD98-44B6-405C-8FAB-A39703D97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96220">
            <a:off x="1191142" y="3367176"/>
            <a:ext cx="1681794" cy="168821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63987E9-8B68-4928-830F-B73B9F550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498" y="3840429"/>
            <a:ext cx="1058281" cy="10582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835C6E2-A192-4FAB-BBFB-3ACE68E65D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724" y="4060707"/>
            <a:ext cx="1058282" cy="105828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E432E18-906B-4538-A1E7-DBAA38F755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0415" y="422379"/>
            <a:ext cx="4090771" cy="48833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5E4472-8D68-4A6C-BBA3-FEA2A8453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566" y="4835297"/>
            <a:ext cx="4090771" cy="48833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2EE787-87A8-4623-B7ED-0D68D3635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5764" y="4414285"/>
            <a:ext cx="3194581" cy="320677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F47001-4396-4C7F-8D9F-4A1152746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151" y="6185677"/>
            <a:ext cx="2182557" cy="21825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D644097-90FD-40EE-A43F-4798BEC07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3782" y="4734886"/>
            <a:ext cx="1475360" cy="14753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6A070F1-4D3F-4C8E-9E20-867456086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184" y="7109029"/>
            <a:ext cx="1475360" cy="14753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02F1884-DC15-4A36-81CA-74A8074A5C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208" y="4984835"/>
            <a:ext cx="1054699" cy="10607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672D4A3-D7A6-447E-959C-EFE15E6E53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827" y="4872184"/>
            <a:ext cx="1054699" cy="10607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0A71623-A940-4949-BBAB-EAC8266D56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7061" y="6177177"/>
            <a:ext cx="1054699" cy="10607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934737-46AD-408B-AAF5-95EACEBCE9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226266">
            <a:off x="6430008" y="5655279"/>
            <a:ext cx="1054699" cy="10607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659EF6B-DBF2-49FA-B87D-6B7BB7D1E8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627772">
            <a:off x="2064721" y="4588591"/>
            <a:ext cx="1054699" cy="10607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3C2DCDC-104B-4F06-B069-380E970363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7923" y="1620332"/>
            <a:ext cx="1054699" cy="10607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6A80C2-4B42-40D0-8CB9-1077832C76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0650" y="1690166"/>
            <a:ext cx="1054699" cy="106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22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8949"/>
              </p:ext>
            </p:extLst>
          </p:nvPr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207707"/>
              </p:ext>
            </p:extLst>
          </p:nvPr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206996"/>
              </p:ext>
            </p:extLst>
          </p:nvPr>
        </p:nvGraphicFramePr>
        <p:xfrm>
          <a:off x="280682" y="5454651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95697"/>
              </p:ext>
            </p:extLst>
          </p:nvPr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24BEF6DA-1170-41EE-9846-1C1CB50B8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03" y="1270000"/>
            <a:ext cx="3527797" cy="3200400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8E545D87-E77E-44A1-A065-00ED935CB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5467352"/>
            <a:ext cx="2501899" cy="347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87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a face on the bat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A2FB0CA-4E5F-477E-8C23-902863EE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14" y="1714500"/>
            <a:ext cx="6821172" cy="689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01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Many?</a:t>
            </a:r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8521A95E-A01D-442F-9D81-715AE9635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40402"/>
            <a:ext cx="4889500" cy="4273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94E01B-FE6E-4E89-A8A9-7BB3E47D0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86246" y="2782273"/>
            <a:ext cx="4192895" cy="36648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C1ADD8-95FA-4D6A-B63D-30C363961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300" y="428540"/>
            <a:ext cx="3041608" cy="26585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6F8037-F333-4AB9-BC7A-92D6DAC8C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92" y="3330188"/>
            <a:ext cx="3042168" cy="2664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99979E-CCE9-4C7A-9765-5F1AC43E4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61" y="5356194"/>
            <a:ext cx="4889416" cy="42736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99D191-8A6C-4CC6-8F87-E9CA88946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727" y="5764100"/>
            <a:ext cx="2759312" cy="24143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29D806-C80B-45E8-B88F-AB9697960FF7}"/>
              </a:ext>
            </a:extLst>
          </p:cNvPr>
          <p:cNvSpPr txBox="1"/>
          <p:nvPr/>
        </p:nvSpPr>
        <p:spPr>
          <a:xfrm>
            <a:off x="5321300" y="8178498"/>
            <a:ext cx="1981200" cy="1451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91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7">
            <a:extLst>
              <a:ext uri="{FF2B5EF4-FFF2-40B4-BE49-F238E27FC236}">
                <a16:creationId xmlns:a16="http://schemas.microsoft.com/office/drawing/2014/main" id="{74FF036E-695B-4DB8-AE97-AE1FF24724B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230C752-F88E-42CB-901F-FD3844CCD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69" y="1206501"/>
            <a:ext cx="3110962" cy="30099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2E5577C-A0F6-4EF2-8666-C2D6A149D62C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it</a:t>
            </a:r>
          </a:p>
        </p:txBody>
      </p: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DD7CF6CA-D938-479F-913C-E50381F43A8E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1111250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D38FF61B-D02C-4D92-A4C7-5950BAD98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84" y="5480051"/>
            <a:ext cx="3403331" cy="3467099"/>
          </a:xfrm>
          <a:prstGeom prst="rect">
            <a:avLst/>
          </a:prstGeom>
        </p:spPr>
      </p:pic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AB88CE49-9816-41BD-B5B7-7C29126E6FCC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5473701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F99562F9-58D0-4187-A308-8C5581F20160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5467352"/>
          <a:ext cx="361950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0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341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Draw a face on the cat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A5D667-D0CC-499D-A871-89B4C96AD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1" y="894246"/>
            <a:ext cx="7072934" cy="865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3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2106</TotalTime>
  <Words>119</Words>
  <Application>Microsoft Office PowerPoint</Application>
  <PresentationFormat>Custom</PresentationFormat>
  <Paragraphs>41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Bebas Neue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50</cp:revision>
  <dcterms:created xsi:type="dcterms:W3CDTF">2019-07-30T11:48:29Z</dcterms:created>
  <dcterms:modified xsi:type="dcterms:W3CDTF">2019-09-24T02:45:47Z</dcterms:modified>
</cp:coreProperties>
</file>